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Heebo Light"/>
      <p:regular r:id="rId21"/>
    </p:embeddedFont>
    <p:embeddedFont>
      <p:font typeface="Heebo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4-2.png>
</file>

<file path=ppt/media/image-5-1.png>
</file>

<file path=ppt/media/image-6-1.png>
</file>

<file path=ppt/media/image-7-1.png>
</file>

<file path=ppt/media/image-8-1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820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Interactive Sales Dashboard for Business Stakeholders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485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2F0F4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Tableau + Superstore Sales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2F0F4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Presented by Omlal Kantekar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7846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Dashboard enables in-depth sales and profitability analysis.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It encourages targeted strategies by region and product category.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Future work: Advanced dashboards to track customer loyalty.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05984"/>
            <a:ext cx="59912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Dashboard Objective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25492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dashboard provides actionable insights. It helps stakeholders understand sales and profitability.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23588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It enhances data-driven decisions. It focuses on regional, product, and segment analysis.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44719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530906" y="44719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Insights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530906" y="4962406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Actionable insights into sales performance and profitability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685467" y="44719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22583" y="44719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Decision-Making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962406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Enhance data-driven decision-making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1701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530906" y="61701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530906" y="666059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Focus on regional, product, and segment-based analysis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2241" y="616268"/>
            <a:ext cx="5587841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 Overview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82241" y="1649849"/>
            <a:ext cx="757951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dataset source is Tableau's Sample - Superstore dataset.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82241" y="2258735"/>
            <a:ext cx="757951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It has 10+ fields: Sales, Profit, Quantity, Region, and Category.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2241" y="2867620"/>
            <a:ext cx="757951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scope includes 4 years of fictional retail business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82241" y="3476506"/>
            <a:ext cx="3678079" cy="2610326"/>
          </a:xfrm>
          <a:prstGeom prst="roundRect">
            <a:avLst>
              <a:gd name="adj" fmla="val 359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13341" y="3707606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Source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13341" y="4190881"/>
            <a:ext cx="321587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Tableau Superstore dataset.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683800" y="3476506"/>
            <a:ext cx="3678079" cy="2610326"/>
          </a:xfrm>
          <a:prstGeom prst="roundRect">
            <a:avLst>
              <a:gd name="adj" fmla="val 359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914900" y="3707606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Fields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4914900" y="4190881"/>
            <a:ext cx="321587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Sales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914900" y="4626650"/>
            <a:ext cx="321587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Profit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4914900" y="5062418"/>
            <a:ext cx="321587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Region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4914900" y="5498187"/>
            <a:ext cx="321587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Category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82241" y="6310313"/>
            <a:ext cx="7579519" cy="1303020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13341" y="6541413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Scope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1013341" y="7024688"/>
            <a:ext cx="711731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4 years of retail data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075" y="623173"/>
            <a:ext cx="8244483" cy="495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Sheet 1 &amp; 2 :Total Sales &amp; Number of Order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075" y="1535073"/>
            <a:ext cx="2508290" cy="5894427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0599" y="1535073"/>
            <a:ext cx="1258967" cy="57651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5821"/>
            <a:ext cx="128238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Sheet 3:Sales Over Time in Different Category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018228"/>
            <a:ext cx="9173885" cy="53554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1546"/>
            <a:ext cx="103116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Sheet 4: Sales by Region in Category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45638"/>
            <a:ext cx="8420100" cy="478726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774912" y="2194560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3812"/>
            <a:ext cx="73894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Sheet 5: Sales by Category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136219"/>
            <a:ext cx="8493443" cy="511956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1752" y="535662"/>
            <a:ext cx="3895725" cy="486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Dashboard</a:t>
            </a:r>
            <a:endParaRPr lang="en-US" sz="3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1752" y="1334214"/>
            <a:ext cx="7365325" cy="59364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81752" y="7445931"/>
            <a:ext cx="13266896" cy="249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9133"/>
            <a:ext cx="4761428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Insights and Findings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2394704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Technology drives 42% of total sales, showing highest profitability.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793790" y="2796302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California and New York dominate sales by state. Consumer segment accounts for 60% of overall sales.</a:t>
            </a:r>
            <a:endParaRPr lang="en-US" sz="11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1787" y="4047173"/>
            <a:ext cx="5086588" cy="508658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38728" y="5481102"/>
            <a:ext cx="248722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19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1787" y="4047173"/>
            <a:ext cx="5086588" cy="508658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190720" y="4527411"/>
            <a:ext cx="248722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19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787" y="4047173"/>
            <a:ext cx="5086588" cy="508658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842593" y="5481102"/>
            <a:ext cx="248722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2361843" y="3960852"/>
            <a:ext cx="1063943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Technology</a:t>
            </a:r>
            <a:endParaRPr lang="en-US" sz="1450" dirty="0"/>
          </a:p>
        </p:txBody>
      </p:sp>
      <p:sp>
        <p:nvSpPr>
          <p:cNvPr id="12" name="Text 7"/>
          <p:cNvSpPr/>
          <p:nvPr/>
        </p:nvSpPr>
        <p:spPr>
          <a:xfrm>
            <a:off x="2361843" y="4279583"/>
            <a:ext cx="106394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42% of sales</a:t>
            </a:r>
            <a:endParaRPr lang="en-US" sz="1150" dirty="0"/>
          </a:p>
        </p:txBody>
      </p:sp>
      <p:sp>
        <p:nvSpPr>
          <p:cNvPr id="13" name="Text 8"/>
          <p:cNvSpPr/>
          <p:nvPr/>
        </p:nvSpPr>
        <p:spPr>
          <a:xfrm>
            <a:off x="6334482" y="3197900"/>
            <a:ext cx="1961317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California &amp; New York</a:t>
            </a:r>
            <a:endParaRPr lang="en-US" sz="1450" dirty="0"/>
          </a:p>
        </p:txBody>
      </p:sp>
      <p:sp>
        <p:nvSpPr>
          <p:cNvPr id="14" name="Text 9"/>
          <p:cNvSpPr/>
          <p:nvPr/>
        </p:nvSpPr>
        <p:spPr>
          <a:xfrm>
            <a:off x="6334482" y="3516630"/>
            <a:ext cx="1961317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Top sales by state</a:t>
            </a:r>
            <a:endParaRPr lang="en-US" sz="1150" dirty="0"/>
          </a:p>
        </p:txBody>
      </p:sp>
      <p:sp>
        <p:nvSpPr>
          <p:cNvPr id="15" name="Text 10"/>
          <p:cNvSpPr/>
          <p:nvPr/>
        </p:nvSpPr>
        <p:spPr>
          <a:xfrm>
            <a:off x="10803612" y="3960852"/>
            <a:ext cx="1865471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Consumer Segment</a:t>
            </a:r>
            <a:endParaRPr lang="en-US" sz="1450" dirty="0"/>
          </a:p>
        </p:txBody>
      </p:sp>
      <p:sp>
        <p:nvSpPr>
          <p:cNvPr id="16" name="Text 11"/>
          <p:cNvSpPr/>
          <p:nvPr/>
        </p:nvSpPr>
        <p:spPr>
          <a:xfrm>
            <a:off x="10803612" y="4279583"/>
            <a:ext cx="186547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60% of sales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2025-04-12T13:30:39Z</dcterms:created>
  <dcterms:modified xsi:type="dcterms:W3CDTF">2025-04-12T13:30:39Z</dcterms:modified>
</cp:coreProperties>
</file>